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1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E78E64-5677-44C5-97B7-300A075A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58069C-01C8-4383-BBB8-F4B505F8A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816B40-E89C-4575-ADC9-425F600D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3C11D-EC94-42E1-9705-55BE86E7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55EC33-0835-43C5-92B1-42E610D6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C6B2B-F656-4168-8F1E-287A8ED47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42188-CFC7-4407-AB0D-89A346533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5942C8-D0A6-49E2-BCED-88A045F7C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6FE8D9-684F-4C35-AC4B-4837FE99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90A189-81BA-4484-9454-7C0AEE5C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C6AFA8-84CF-4568-A95E-CE9412CE1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A51F5A-5B05-45CD-9E5F-1662234CA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D89733-3B92-4934-977A-FB678DB5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C52D81-7E10-43B4-9183-68539EA0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A7D706-8D3A-44D5-A1B1-273A0B8F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2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7D2777-DB5F-4EF1-8821-5A7D7FE8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E63262-CF38-4048-A3DD-591B8B455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C12EEA-8694-4C42-BF8A-AA00FA7B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BE0C3-D4E8-464F-B946-D6788E6E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A816F9-A7F2-4EBA-BAD1-06ADAF4A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7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BC6990-27F0-4E6F-8B66-6C0F74D7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B0C72-8FAF-4EB8-A352-C842EB36A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DF257D-76B9-4A13-AC5D-E695A0E7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AC52F-6257-490C-A234-CE37B9AD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1EE036-0B6E-4196-95AF-7308CB09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8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2E684-F03A-42E2-B7A8-B7B7198F3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ECCE9C-7B44-4CC3-9C06-F1E5806B5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41EEC4-8578-4C80-AAD9-0CC65095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545439-1363-4631-89A3-B5EA935D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6B3A0A-618A-4EA0-833E-68910131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27810E-E196-4129-A1FF-E1D46573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B31FB-AA8B-4CBC-A98F-DED537654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FB1869-940E-4FD1-95BC-D1A5ECA4F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92876C-D1DB-49B7-ACEC-36C1CC90E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2550D43-A402-4A69-8CD2-73007F4F4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0C6577C-4F80-47D0-9928-7F4F1587D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742266F-53ED-4B18-90C2-C7C60D09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9CCFE9-5D3C-4E8B-BB02-5D5CB3FB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72B0BE-DDF8-42D5-9065-7829F90B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7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BCD03-4422-48F3-A10A-0B6947E3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562678-ADCB-4FF6-938D-9D7FDABB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3FDF03A-DF37-4A54-9AF9-B968BC4F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C573CA-2782-4707-B6FD-89876373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E6A63C-0C15-4C33-AF51-7CFA25559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E7C1CC7-8518-4DB3-BB57-877E2868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02398D-BB98-425E-8C10-1BE9D1DF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9A5A4-3BC5-4043-AB3A-5CB5294EC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620DED-9230-4390-AE7B-B77D7C98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F513756-08AD-4C82-9B27-41038DE1B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39A494-22BF-4B2E-8CA1-6E8E849C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7409E7-5967-45C7-BEB0-49A8982C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762762-AF9B-406C-B785-A2063B95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2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F61EC-AECB-4312-B3EA-28E74C4F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A21747-E8FD-43AE-9C7D-68EA27255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B1A3AC-E847-460D-912A-9BB337F3A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D86BDE-8D77-4EFA-8D0A-8CDE436F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25F7C2-0D3F-47AC-AF73-FD97B2E2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084C23-9E2F-49B9-A84F-BFCC516D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93578AA-6BBA-43EE-A599-D438E353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E780E3-11EE-4281-BF53-A4DC8B9D6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40245C-4581-43C4-97FA-FAB2DCFAA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97C19-130F-4E9C-8D18-E9FFFA7834AA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32824-955C-4A9F-9AC5-B23CFAF5E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4FBAF2-69D9-44F9-A5D2-F85E6442D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3175-9770-4935-97A2-915DAB63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2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19424-0771-410D-8075-4092F181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89"/>
            <a:ext cx="10515600" cy="1577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Legislative Update: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Outdated Laws and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Unintended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086B44-B6B1-4B31-ACE0-AE2AEE53D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4240" y="198746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Manuel H. Newburger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Barron &amp; Newburger, PC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7320 N. MoPac Expy., Suite 400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Austin, TX 78731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512.649.4022 |Direct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866. 476.9103, x-216 |Office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512.797-3328 |Cell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mnewburger@bn-lawyers.com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>
                <a:latin typeface="Cambria" panose="02040503050406030204" pitchFamily="18" charset="0"/>
              </a:rPr>
              <a:t>Twitter: @</a:t>
            </a:r>
            <a:r>
              <a:rPr lang="en-US" dirty="0" err="1">
                <a:latin typeface="Cambria" panose="02040503050406030204" pitchFamily="18" charset="0"/>
              </a:rPr>
              <a:t>ManuelNewburger</a:t>
            </a:r>
            <a:endParaRPr lang="en-US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9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A1FFA-C3CC-4259-8DEC-0F732E96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Mandatory Notices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4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90FEA3-50FD-4850-8C24-BB544FD2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FDCPA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69596-FE17-4F5A-9984-9BF653703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FDCPA notice</a:t>
            </a:r>
          </a:p>
          <a:p>
            <a:r>
              <a:rPr lang="en-US" dirty="0"/>
              <a:t>Basic FDCPA notice plus Miller/Avila Text</a:t>
            </a:r>
          </a:p>
          <a:p>
            <a:r>
              <a:rPr lang="en-US" dirty="0"/>
              <a:t>Basic FDCPA notice plus Miller/Avila Text and </a:t>
            </a:r>
            <a:r>
              <a:rPr lang="en-US" i="1" dirty="0"/>
              <a:t>Greco </a:t>
            </a:r>
            <a:r>
              <a:rPr lang="en-US" dirty="0"/>
              <a:t>Disclaimer</a:t>
            </a:r>
          </a:p>
          <a:p>
            <a:r>
              <a:rPr lang="en-US" dirty="0"/>
              <a:t>Recent NJ cases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1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FC562-B621-4DA9-84D8-8112355E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FDCPA + Stale Debt Notice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ADDB44-459E-41C5-8124-F5FC393B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Licensure Notices</a:t>
            </a:r>
          </a:p>
          <a:p>
            <a:r>
              <a:rPr lang="en-US" dirty="0"/>
              <a:t>Special Notices of FDCPA-type Rights</a:t>
            </a:r>
          </a:p>
          <a:p>
            <a:pPr lvl="1"/>
            <a:r>
              <a:rPr lang="en-US" dirty="0"/>
              <a:t>California</a:t>
            </a:r>
          </a:p>
          <a:p>
            <a:pPr lvl="1"/>
            <a:r>
              <a:rPr lang="en-US" dirty="0"/>
              <a:t>Massachusetts</a:t>
            </a:r>
          </a:p>
          <a:p>
            <a:r>
              <a:rPr lang="en-US" dirty="0"/>
              <a:t>Negative Credit Reporting Notices</a:t>
            </a:r>
          </a:p>
          <a:p>
            <a:r>
              <a:rPr lang="en-US" dirty="0"/>
              <a:t>Stale Debt Notices</a:t>
            </a:r>
          </a:p>
          <a:p>
            <a:pPr lvl="1"/>
            <a:r>
              <a:rPr lang="en-US" dirty="0"/>
              <a:t>Choice of Law</a:t>
            </a:r>
          </a:p>
          <a:p>
            <a:pPr lvl="1"/>
            <a:r>
              <a:rPr lang="en-US" dirty="0"/>
              <a:t>Non-Reported Debts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6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119D6-0E36-44A7-9A60-A38E89BA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State Licensing Requirements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A040DF-7AD3-4783-9192-B0EDEC37F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Debt Buyers</a:t>
            </a:r>
          </a:p>
          <a:p>
            <a:r>
              <a:rPr lang="en-US" sz="3600" dirty="0"/>
              <a:t>Attorneys</a:t>
            </a:r>
          </a:p>
          <a:p>
            <a:r>
              <a:rPr lang="en-US" sz="3600" dirty="0"/>
              <a:t>Net </a:t>
            </a:r>
            <a:r>
              <a:rPr lang="en-US" sz="3600"/>
              <a:t>Worth Issues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5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C9769-BFEB-4F32-BE5E-7BCC9415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Statutes of Limitations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61D40E-E590-4831-82B3-38273CAEA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 of limitations periods</a:t>
            </a:r>
          </a:p>
          <a:p>
            <a:r>
              <a:rPr lang="en-US" dirty="0"/>
              <a:t>Extension by Payment</a:t>
            </a:r>
          </a:p>
          <a:p>
            <a:r>
              <a:rPr lang="en-US" dirty="0"/>
              <a:t>Novation</a:t>
            </a:r>
          </a:p>
          <a:p>
            <a:r>
              <a:rPr lang="en-US" dirty="0"/>
              <a:t>Is longer better or worse for consumers?</a:t>
            </a:r>
          </a:p>
        </p:txBody>
      </p:sp>
    </p:spTree>
    <p:extLst>
      <p:ext uri="{BB962C8B-B14F-4D97-AF65-F5344CB8AC3E}">
        <p14:creationId xmlns:p14="http://schemas.microsoft.com/office/powerpoint/2010/main" val="131132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B8F0E-230A-46FD-9006-A6E8CC17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Choice of Law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CB59FC-2F53-447B-BD91-C6AA0B6E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Law</a:t>
            </a:r>
          </a:p>
          <a:p>
            <a:r>
              <a:rPr lang="en-US" dirty="0"/>
              <a:t>Borrowing Statutes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3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38A8CC-26CB-404F-9A71-74A9CAE4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Liability for the Debts of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263C9D-527E-4F70-90E8-413FE531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Statute of Frauds</a:t>
            </a:r>
          </a:p>
          <a:p>
            <a:r>
              <a:rPr lang="en-US" dirty="0"/>
              <a:t>Doctrine of Necessaries/Necessaries Statutes	</a:t>
            </a:r>
          </a:p>
          <a:p>
            <a:r>
              <a:rPr lang="en-US" dirty="0"/>
              <a:t>Filial Responsibility Statutes</a:t>
            </a:r>
          </a:p>
        </p:txBody>
      </p:sp>
    </p:spTree>
    <p:extLst>
      <p:ext uri="{BB962C8B-B14F-4D97-AF65-F5344CB8AC3E}">
        <p14:creationId xmlns:p14="http://schemas.microsoft.com/office/powerpoint/2010/main" val="19358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140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Legislative Update: Outdated Laws and Unintended Consequences</vt:lpstr>
      <vt:lpstr>Mandatory Notices</vt:lpstr>
      <vt:lpstr>FDCPA</vt:lpstr>
      <vt:lpstr>FDCPA + Stale Debt Notice</vt:lpstr>
      <vt:lpstr>State Licensing Requirements</vt:lpstr>
      <vt:lpstr>Statutes of Limitations</vt:lpstr>
      <vt:lpstr>Choice of Law</vt:lpstr>
      <vt:lpstr>Liability for the Debts of 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Update: Outdated Laws and Unintended Consequences</dc:title>
  <dc:creator>Manny Newburger</dc:creator>
  <cp:lastModifiedBy>Benotti, Elizabeth (DOB)</cp:lastModifiedBy>
  <cp:revision>11</cp:revision>
  <dcterms:created xsi:type="dcterms:W3CDTF">2018-09-23T06:49:09Z</dcterms:created>
  <dcterms:modified xsi:type="dcterms:W3CDTF">2018-10-17T12:45:04Z</dcterms:modified>
</cp:coreProperties>
</file>